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1/26/2020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DF798797-3749-4BDD-B3D4-9D312DA8900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/>
              <a:t>1/26/2020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52FC7C67-5263-4164-B591-98A75C62A8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828800" y="2173288"/>
            <a:ext cx="4954588" cy="1219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4953000" cy="1868488"/>
          </a:xfrm>
        </p:spPr>
        <p:txBody>
          <a:bodyPr/>
          <a:lstStyle>
            <a:lvl1pPr marL="0" indent="0">
              <a:buFontTx/>
              <a:buNone/>
              <a:defRPr sz="2800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8DD48094-A580-42FA-8515-A0C309019533}" type="datetime1">
              <a:rPr lang="en-US" smtClean="0"/>
              <a:t>2/8/2020</a:t>
            </a:fld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5D30A6-943C-4390-8FF9-5218114D3405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7145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81000"/>
            <a:ext cx="4992687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A45D60-45D8-4718-A45C-24420862982D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49C366-C0A2-4713-AF2D-5630AFD7ABBE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CFA710-9020-4E41-ADD7-760B73767606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676400"/>
            <a:ext cx="3352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76400"/>
            <a:ext cx="3352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F2E833-1BE6-42CF-BED6-739ED11D71F3}" type="datetime1">
              <a:rPr lang="en-US" smtClean="0"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692AA5-DC76-4FE7-BC33-215581BD9883}" type="datetime1">
              <a:rPr lang="en-US" smtClean="0"/>
              <a:t>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5CA7B7A-99DB-491D-97E8-CD92F375DDE3}" type="datetime1">
              <a:rPr lang="en-US" smtClean="0"/>
              <a:t>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A190C29-3C49-4717-8E9A-1D59EF25821D}" type="datetime1">
              <a:rPr lang="en-US" smtClean="0"/>
              <a:t>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DA6476-3C58-4999-8205-859C6DA9D3D1}" type="datetime1">
              <a:rPr lang="en-US" smtClean="0"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11E7295-D0A8-455D-A1C7-64AA0A0974B6}" type="datetime1">
              <a:rPr lang="en-US" smtClean="0"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81000"/>
            <a:ext cx="68595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676400"/>
            <a:ext cx="6858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28600" y="6326188"/>
            <a:ext cx="19050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1200"/>
            </a:lvl1pPr>
          </a:lstStyle>
          <a:p>
            <a:fld id="{ADD04C26-64D6-4996-A5AC-A49D3FA1417C}" type="datetime1">
              <a:rPr lang="en-US" smtClean="0"/>
              <a:t>2/8/2020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324600"/>
            <a:ext cx="289560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/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10200" y="6324600"/>
            <a:ext cx="190500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b="1"/>
            </a:lvl1pPr>
          </a:lstStyle>
          <a:p>
            <a:fld id="{D886B378-3088-4AD3-A464-C1385662C4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1828800" y="2683960"/>
            <a:ext cx="6019800" cy="70852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“GOD CALLING YET”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828800" y="3429000"/>
            <a:ext cx="5410200" cy="954750"/>
          </a:xfrm>
        </p:spPr>
        <p:txBody>
          <a:bodyPr>
            <a:spAutoFit/>
          </a:bodyPr>
          <a:lstStyle/>
          <a:p>
            <a:r>
              <a:rPr lang="en-US" i="1" dirty="0">
                <a:solidFill>
                  <a:schemeClr val="accent4">
                    <a:lumMod val="50000"/>
                  </a:schemeClr>
                </a:solidFill>
              </a:rPr>
              <a:t>“I have called, and ye have refused” (Proverbs 1.24)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886B378-3088-4AD3-A464-C1385662C49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4800"/>
            <a:ext cx="5564187" cy="708528"/>
          </a:xfr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“GOD CALLING YET”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 bwMode="auto">
          <a:xfrm>
            <a:off x="228600" y="1676400"/>
            <a:ext cx="8686800" cy="1066800"/>
          </a:xfrm>
          <a:prstGeom prst="roundRect">
            <a:avLst/>
          </a:prstGeom>
          <a:solidFill>
            <a:srgbClr val="0033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14350" indent="-514350" algn="ctr" eaLnBrk="0" hangingPunct="0">
              <a:spcBef>
                <a:spcPct val="0"/>
              </a:spcBef>
              <a:buNone/>
            </a:pPr>
            <a:r>
              <a:rPr lang="en-US" sz="2800" b="1" dirty="0">
                <a:solidFill>
                  <a:schemeClr val="bg1"/>
                </a:solidFill>
              </a:rPr>
              <a:t>Stanza 1 – The call of God is to hear </a:t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800" b="1" dirty="0">
                <a:solidFill>
                  <a:schemeClr val="bg1"/>
                </a:solidFill>
              </a:rPr>
              <a:t>Him above earth’s pleasures</a:t>
            </a:r>
            <a:endParaRPr kumimoji="1" lang="en-US" sz="2800" b="1" dirty="0">
              <a:solidFill>
                <a:schemeClr val="bg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8194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baseline="0" dirty="0">
                <a:solidFill>
                  <a:srgbClr val="000000"/>
                </a:solidFill>
              </a:rPr>
              <a:t>“God calling yet! shall I not hear? Earth’s pleasures shall I still hold dear?</a:t>
            </a:r>
          </a:p>
          <a:p>
            <a:r>
              <a:rPr lang="en-US" sz="2800" b="1" i="1" baseline="0" dirty="0">
                <a:solidFill>
                  <a:srgbClr val="000000"/>
                </a:solidFill>
              </a:rPr>
              <a:t>Shall life’s swift passing years all fly, And still my soul in slumber lie?”</a:t>
            </a:r>
            <a:endParaRPr lang="en-US" sz="28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4876800"/>
            <a:ext cx="847924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 Narrow" pitchFamily="34" charset="0"/>
              </a:rPr>
              <a:t>God wants us to hear. Matthew 17:5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 Narrow" pitchFamily="34" charset="0"/>
              </a:rPr>
              <a:t>Earth’s pleasures can become a distraction. Hebrews 11:24-25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 Narrow" pitchFamily="34" charset="0"/>
              </a:rPr>
              <a:t>The years pass swiftly. James 4:14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B378-3088-4AD3-A464-C1385662C498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 bwMode="auto">
          <a:xfrm>
            <a:off x="228600" y="1676400"/>
            <a:ext cx="8686800" cy="1066800"/>
          </a:xfrm>
          <a:prstGeom prst="roundRect">
            <a:avLst/>
          </a:prstGeom>
          <a:solidFill>
            <a:srgbClr val="0033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14350" indent="-514350" algn="ctr" eaLnBrk="0" hangingPunct="0">
              <a:spcBef>
                <a:spcPct val="0"/>
              </a:spcBef>
              <a:buNone/>
            </a:pPr>
            <a:r>
              <a:rPr lang="en-US" sz="2800" b="1" dirty="0">
                <a:solidFill>
                  <a:schemeClr val="bg1"/>
                </a:solidFill>
              </a:rPr>
              <a:t>Stanza 2 – The call of God is to arise at </a:t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800" b="1" dirty="0">
                <a:solidFill>
                  <a:schemeClr val="bg1"/>
                </a:solidFill>
              </a:rPr>
              <a:t>His loving voice.</a:t>
            </a:r>
            <a:endParaRPr kumimoji="1" lang="en-US" sz="2800" b="1" dirty="0">
              <a:solidFill>
                <a:schemeClr val="bg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8194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baseline="0" dirty="0">
                <a:solidFill>
                  <a:srgbClr val="000000"/>
                </a:solidFill>
              </a:rPr>
              <a:t>“God calling yet! shall I not rise? Can I His loving voice despise,</a:t>
            </a:r>
          </a:p>
          <a:p>
            <a:r>
              <a:rPr lang="en-US" sz="2800" b="1" i="1" baseline="0" dirty="0">
                <a:solidFill>
                  <a:srgbClr val="000000"/>
                </a:solidFill>
              </a:rPr>
              <a:t>And basely His kind care repay? He calls me still; can I delay?”</a:t>
            </a:r>
            <a:endParaRPr lang="en-US" sz="28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4876800"/>
            <a:ext cx="787984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2713" indent="-112713">
              <a:buFont typeface="Arial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 Narrow" pitchFamily="34" charset="0"/>
              </a:rPr>
              <a:t>God wants us to rise and respond immediately. Acts 22:16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 Narrow" pitchFamily="34" charset="0"/>
              </a:rPr>
              <a:t>By failing we despise His loving voice. Hebrews 10:29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 Narrow" pitchFamily="34" charset="0"/>
              </a:rPr>
              <a:t>A failure to arise, repays His kind care with baseness. </a:t>
            </a:r>
            <a:br>
              <a:rPr lang="en-US" sz="2800" dirty="0">
                <a:solidFill>
                  <a:srgbClr val="000000"/>
                </a:solidFill>
                <a:latin typeface="Arial Narrow" pitchFamily="34" charset="0"/>
              </a:rPr>
            </a:br>
            <a:r>
              <a:rPr lang="en-US" sz="2800" dirty="0">
                <a:solidFill>
                  <a:srgbClr val="000000"/>
                </a:solidFill>
                <a:latin typeface="Arial Narrow" pitchFamily="34" charset="0"/>
              </a:rPr>
              <a:t>cf. Romans 2:4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B378-3088-4AD3-A464-C1385662C498}" type="slidenum">
              <a:rPr lang="en-US" smtClean="0"/>
              <a:t>3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E1A43C4-10CB-48B7-A37C-296061FDD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3" y="304800"/>
            <a:ext cx="5564187" cy="708528"/>
          </a:xfr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“GOD CALLING YET”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 bwMode="auto">
          <a:xfrm>
            <a:off x="228600" y="1676400"/>
            <a:ext cx="8686800" cy="1066800"/>
          </a:xfrm>
          <a:prstGeom prst="roundRect">
            <a:avLst/>
          </a:prstGeom>
          <a:solidFill>
            <a:srgbClr val="0033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14350" indent="-514350" algn="ctr" eaLnBrk="0" hangingPunct="0">
              <a:spcBef>
                <a:spcPct val="0"/>
              </a:spcBef>
              <a:buNone/>
            </a:pPr>
            <a:r>
              <a:rPr lang="en-US" sz="2800" b="1" dirty="0">
                <a:solidFill>
                  <a:schemeClr val="bg1"/>
                </a:solidFill>
              </a:rPr>
              <a:t>Stanza 3 – The call of God is to open our hearts </a:t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800" b="1" dirty="0">
                <a:solidFill>
                  <a:schemeClr val="bg1"/>
                </a:solidFill>
              </a:rPr>
              <a:t>to His knocking. </a:t>
            </a:r>
            <a:r>
              <a:rPr lang="en-US" sz="2800" b="1" i="1" dirty="0">
                <a:solidFill>
                  <a:schemeClr val="bg1"/>
                </a:solidFill>
              </a:rPr>
              <a:t>(not in our song book)</a:t>
            </a:r>
            <a:endParaRPr kumimoji="1" lang="en-US" sz="2800" b="1" i="1" dirty="0">
              <a:solidFill>
                <a:schemeClr val="bg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8194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baseline="0" dirty="0">
                <a:solidFill>
                  <a:srgbClr val="000000"/>
                </a:solidFill>
              </a:rPr>
              <a:t>“God calling yet! and shall He knock, And I my heart the closer lock?</a:t>
            </a:r>
          </a:p>
          <a:p>
            <a:r>
              <a:rPr lang="en-US" sz="2800" b="1" i="1" baseline="0" dirty="0">
                <a:solidFill>
                  <a:srgbClr val="000000"/>
                </a:solidFill>
              </a:rPr>
              <a:t>He still is waiting to receive, And shall I dare His Spirit grieve?”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1" y="4572000"/>
            <a:ext cx="8153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The Lord is pictured as standing at the door of our </a:t>
            </a:r>
            <a:b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</a:b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hearts, knocking. Revelation 3:19-21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By refusing to open to Him, we make our hearts</a:t>
            </a:r>
            <a:b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</a:b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more closed. Matthew 13:14-15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Yet, He continues to wait. John 1:11-13</a:t>
            </a:r>
            <a:endParaRPr lang="en-US" sz="28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B378-3088-4AD3-A464-C1385662C498}" type="slidenum">
              <a:rPr lang="en-US" smtClean="0"/>
              <a:t>4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FBD5AA6-4B04-40A7-9684-8A96099CF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3" y="304800"/>
            <a:ext cx="5564187" cy="708528"/>
          </a:xfr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“GOD CALLING YET”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 bwMode="auto">
          <a:xfrm>
            <a:off x="228600" y="1676400"/>
            <a:ext cx="8686800" cy="1066800"/>
          </a:xfrm>
          <a:prstGeom prst="roundRect">
            <a:avLst/>
          </a:prstGeom>
          <a:solidFill>
            <a:srgbClr val="0033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14350" indent="-514350" algn="ctr" eaLnBrk="0" hangingPunct="0">
              <a:spcBef>
                <a:spcPct val="0"/>
              </a:spcBef>
              <a:buNone/>
            </a:pPr>
            <a:r>
              <a:rPr lang="en-US" sz="2800" b="1" dirty="0">
                <a:solidFill>
                  <a:schemeClr val="bg1"/>
                </a:solidFill>
              </a:rPr>
              <a:t>Stanza 4 – The call of God is to confide in Him.</a:t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800" b="1" i="1" dirty="0">
                <a:solidFill>
                  <a:schemeClr val="bg1"/>
                </a:solidFill>
              </a:rPr>
              <a:t> (not in our song book)</a:t>
            </a:r>
            <a:endParaRPr kumimoji="1" lang="en-US" sz="2800" b="1" dirty="0">
              <a:solidFill>
                <a:schemeClr val="bg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8194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baseline="0" dirty="0">
                <a:solidFill>
                  <a:srgbClr val="000000"/>
                </a:solidFill>
              </a:rPr>
              <a:t>“God calling yet! in Him confide; Where but with Him doth peace abide?</a:t>
            </a:r>
          </a:p>
          <a:p>
            <a:r>
              <a:rPr lang="en-US" sz="2800" b="1" i="1" baseline="0" dirty="0">
                <a:solidFill>
                  <a:srgbClr val="000000"/>
                </a:solidFill>
              </a:rPr>
              <a:t>Break loose, let earthly bonds be riven, And let the spirit rise to heaven.”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4572000"/>
            <a:ext cx="84582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God wants us to confide in Him, to cast all our cares upon Him. 1 Peter 5:7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When we do, He will give us peace. Philippians 4:6-7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However, to do so, we must break loose from all earthly bonds and not be conformed to this world. Romans 12:1-2</a:t>
            </a:r>
            <a:endParaRPr lang="en-US" sz="28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B378-3088-4AD3-A464-C1385662C498}" type="slidenum">
              <a:rPr lang="en-US" smtClean="0"/>
              <a:t>5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8E555D7-5F67-4F7C-A1D8-D473CA5B4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3" y="304800"/>
            <a:ext cx="5564187" cy="708528"/>
          </a:xfr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“GOD CALLING YET”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 bwMode="auto">
          <a:xfrm>
            <a:off x="228600" y="1676400"/>
            <a:ext cx="8686800" cy="1066800"/>
          </a:xfrm>
          <a:prstGeom prst="roundRect">
            <a:avLst/>
          </a:prstGeom>
          <a:solidFill>
            <a:srgbClr val="0033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14350" indent="-514350" algn="ctr" eaLnBrk="0" hangingPunct="0">
              <a:spcBef>
                <a:spcPct val="0"/>
              </a:spcBef>
              <a:buNone/>
            </a:pPr>
            <a:r>
              <a:rPr lang="en-US" sz="2800" b="1" dirty="0">
                <a:solidFill>
                  <a:schemeClr val="bg1"/>
                </a:solidFill>
              </a:rPr>
              <a:t>Stanza 5 –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chemeClr val="bg1"/>
                </a:solidFill>
              </a:rPr>
              <a:t>The call of God is to awake </a:t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800" b="1" dirty="0">
                <a:solidFill>
                  <a:schemeClr val="bg1"/>
                </a:solidFill>
              </a:rPr>
              <a:t>and give heed to His message. </a:t>
            </a:r>
            <a:r>
              <a:rPr lang="en-US" sz="2800" b="1" i="1" dirty="0">
                <a:solidFill>
                  <a:schemeClr val="bg1"/>
                </a:solidFill>
              </a:rPr>
              <a:t>(in </a:t>
            </a:r>
            <a:r>
              <a:rPr lang="en-US" sz="2800" b="1" i="1" u="sng" dirty="0">
                <a:solidFill>
                  <a:schemeClr val="bg1"/>
                </a:solidFill>
              </a:rPr>
              <a:t>Sacred Selections</a:t>
            </a:r>
            <a:r>
              <a:rPr lang="en-US" sz="2800" b="1" i="1" dirty="0">
                <a:solidFill>
                  <a:schemeClr val="bg1"/>
                </a:solidFill>
              </a:rPr>
              <a:t>)</a:t>
            </a:r>
            <a:endParaRPr kumimoji="1" lang="en-US" sz="2800" b="1" i="1" dirty="0">
              <a:solidFill>
                <a:schemeClr val="bg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8194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baseline="0" dirty="0">
                <a:solidFill>
                  <a:srgbClr val="000000"/>
                </a:solidFill>
              </a:rPr>
              <a:t>“God calling yet! and shall I give No heed, but still in bondage live?</a:t>
            </a:r>
          </a:p>
          <a:p>
            <a:r>
              <a:rPr lang="en-US" sz="2800" b="1" i="1" baseline="0" dirty="0">
                <a:solidFill>
                  <a:srgbClr val="000000"/>
                </a:solidFill>
              </a:rPr>
              <a:t>I wait, but He does not forsake; He calls me still; my heart, awake!”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1" y="4572000"/>
            <a:ext cx="8153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God wants us to give heed to Him. Hebrews 2:1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If we do not give Him heed, we shall continue to live in bondage to sin. Romans 6:16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However, He calls us to awaken and come to Him. </a:t>
            </a:r>
            <a:b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</a:b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Romans 13:11-14</a:t>
            </a:r>
            <a:endParaRPr lang="en-US" sz="28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B378-3088-4AD3-A464-C1385662C498}" type="slidenum">
              <a:rPr lang="en-US" smtClean="0"/>
              <a:t>6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AEC87AD-4AC0-41C2-B0BD-8F6000D8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3" y="304800"/>
            <a:ext cx="5564187" cy="708528"/>
          </a:xfr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“GOD CALLING YET”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 bwMode="auto">
          <a:xfrm>
            <a:off x="228600" y="1676400"/>
            <a:ext cx="8686800" cy="1066800"/>
          </a:xfrm>
          <a:prstGeom prst="roundRect">
            <a:avLst/>
          </a:prstGeom>
          <a:solidFill>
            <a:srgbClr val="0033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14350" indent="-514350" algn="ctr" eaLnBrk="0" hangingPunct="0">
              <a:spcBef>
                <a:spcPct val="0"/>
              </a:spcBef>
              <a:buNone/>
            </a:pPr>
            <a:r>
              <a:rPr lang="en-US" sz="2800" b="1" dirty="0">
                <a:solidFill>
                  <a:schemeClr val="bg1"/>
                </a:solidFill>
              </a:rPr>
              <a:t>Stanza 6 – The call of God is to yield </a:t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800" b="1" dirty="0">
                <a:solidFill>
                  <a:schemeClr val="bg1"/>
                </a:solidFill>
              </a:rPr>
              <a:t>Him without delay.</a:t>
            </a:r>
            <a:endParaRPr kumimoji="1" lang="en-US" sz="2800" b="1" dirty="0">
              <a:solidFill>
                <a:schemeClr val="bg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8194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baseline="0" dirty="0">
                <a:solidFill>
                  <a:srgbClr val="000000"/>
                </a:solidFill>
              </a:rPr>
              <a:t>“God calling yet! I cannot stay; My heart I yield without delay;</a:t>
            </a:r>
          </a:p>
          <a:p>
            <a:r>
              <a:rPr lang="en-US" sz="2800" b="1" i="1" baseline="0" dirty="0">
                <a:solidFill>
                  <a:srgbClr val="000000"/>
                </a:solidFill>
              </a:rPr>
              <a:t>Vain world, farewell! from thee I part; The voice of God has reached my heart.”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572000"/>
            <a:ext cx="8305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Examples of those who stayed. Acts 24:25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However, God wants us to yield to Him in obedience. </a:t>
            </a:r>
            <a:b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</a:b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Hebrews 5:8-9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2800" baseline="0" dirty="0">
                <a:solidFill>
                  <a:srgbClr val="000000"/>
                </a:solidFill>
                <a:latin typeface="Arial Narrow" pitchFamily="34" charset="0"/>
              </a:rPr>
              <a:t>Therefore, we should allow His voice to reach our hearts and not harden them to His call. Ps. 95:7-8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B378-3088-4AD3-A464-C1385662C498}" type="slidenum">
              <a:rPr lang="en-US" smtClean="0"/>
              <a:t>7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D6723CB-107B-4A2B-A463-1981F9D7D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3" y="304800"/>
            <a:ext cx="5564187" cy="708528"/>
          </a:xfr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“GOD CALLING YET”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 bwMode="auto">
          <a:xfrm>
            <a:off x="228600" y="1676400"/>
            <a:ext cx="8686800" cy="1069848"/>
          </a:xfrm>
          <a:prstGeom prst="roundRect">
            <a:avLst/>
          </a:prstGeom>
          <a:solidFill>
            <a:srgbClr val="0033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bg1"/>
                </a:solidFill>
              </a:rPr>
              <a:t>Chorus – Appeal to urgently obey.</a:t>
            </a:r>
            <a:endParaRPr kumimoji="1" lang="en-US" sz="2800" b="1" dirty="0">
              <a:solidFill>
                <a:schemeClr val="bg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034605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0000"/>
                </a:solidFill>
              </a:rPr>
              <a:t>“God is calling, calling yet,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God is calling, Sinner, heed His pleading voice.”</a:t>
            </a:r>
            <a:endParaRPr kumimoji="1" lang="en-US" sz="2800" b="1" dirty="0">
              <a:solidFill>
                <a:srgbClr val="00000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4572000"/>
            <a:ext cx="83058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0" dirty="0">
                <a:solidFill>
                  <a:srgbClr val="000000"/>
                </a:solidFill>
                <a:latin typeface="Arial Narrow" pitchFamily="34" charset="0"/>
              </a:rPr>
              <a:t>2 Corinthians 6:2, </a:t>
            </a:r>
            <a:r>
              <a:rPr lang="en-US" sz="3600" i="1" baseline="0" dirty="0">
                <a:solidFill>
                  <a:srgbClr val="000000"/>
                </a:solidFill>
                <a:latin typeface="Arial Narrow" pitchFamily="34" charset="0"/>
              </a:rPr>
              <a:t>“… behold, </a:t>
            </a:r>
            <a:r>
              <a:rPr lang="en-US" sz="4400" b="1" i="1" baseline="0" dirty="0">
                <a:solidFill>
                  <a:srgbClr val="000000"/>
                </a:solidFill>
                <a:latin typeface="Arial Narrow" pitchFamily="34" charset="0"/>
              </a:rPr>
              <a:t>now</a:t>
            </a:r>
            <a:r>
              <a:rPr lang="en-US" sz="3600" i="1" baseline="0" dirty="0">
                <a:solidFill>
                  <a:srgbClr val="000000"/>
                </a:solidFill>
                <a:latin typeface="Arial Narrow" pitchFamily="34" charset="0"/>
              </a:rPr>
              <a:t> is the acceptable time; behold, </a:t>
            </a:r>
            <a:r>
              <a:rPr lang="en-US" sz="4400" b="1" i="1" baseline="0" dirty="0">
                <a:solidFill>
                  <a:srgbClr val="000000"/>
                </a:solidFill>
                <a:latin typeface="Arial Narrow" pitchFamily="34" charset="0"/>
              </a:rPr>
              <a:t>now</a:t>
            </a:r>
            <a:r>
              <a:rPr lang="en-US" sz="3600" i="1" baseline="0" dirty="0">
                <a:solidFill>
                  <a:srgbClr val="000000"/>
                </a:solidFill>
                <a:latin typeface="Arial Narrow" pitchFamily="34" charset="0"/>
              </a:rPr>
              <a:t> is the day of salvation”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B378-3088-4AD3-A464-C1385662C498}" type="slidenum">
              <a:rPr lang="en-US" smtClean="0"/>
              <a:t>8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7E5A0E0-297D-472E-A7BF-1EB9890DF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3" y="304800"/>
            <a:ext cx="5564187" cy="708528"/>
          </a:xfr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“GOD CALLING YET”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heme31">
  <a:themeElements>
    <a:clrScheme name="Default Design 1">
      <a:dk1>
        <a:srgbClr val="336699"/>
      </a:dk1>
      <a:lt1>
        <a:srgbClr val="FFFFFF"/>
      </a:lt1>
      <a:dk2>
        <a:srgbClr val="0066FF"/>
      </a:dk2>
      <a:lt2>
        <a:srgbClr val="AFB5D2"/>
      </a:lt2>
      <a:accent1>
        <a:srgbClr val="66CCFF"/>
      </a:accent1>
      <a:accent2>
        <a:srgbClr val="99FFCC"/>
      </a:accent2>
      <a:accent3>
        <a:srgbClr val="FFFFFF"/>
      </a:accent3>
      <a:accent4>
        <a:srgbClr val="2A5682"/>
      </a:accent4>
      <a:accent5>
        <a:srgbClr val="B8E2FF"/>
      </a:accent5>
      <a:accent6>
        <a:srgbClr val="8AE7B9"/>
      </a:accent6>
      <a:hlink>
        <a:srgbClr val="FF99FF"/>
      </a:hlink>
      <a:folHlink>
        <a:srgbClr val="CCCCFF"/>
      </a:folHlink>
    </a:clrScheme>
    <a:fontScheme name="Custom 1">
      <a:majorFont>
        <a:latin typeface="Times New Roman MT Extra Bold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2060"/>
            </a:solidFill>
            <a:latin typeface="Arial Narrow" pitchFamily="34" charset="0"/>
          </a:defRPr>
        </a:defPPr>
      </a:lstStyle>
    </a:txDef>
  </a:objectDefaults>
  <a:extraClrSchemeLst>
    <a:extraClrScheme>
      <a:clrScheme name="Default Design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Theme31</Template>
  <TotalTime>1131</TotalTime>
  <Words>683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Batang</vt:lpstr>
      <vt:lpstr>Arial</vt:lpstr>
      <vt:lpstr>Arial Narrow</vt:lpstr>
      <vt:lpstr>Calibri</vt:lpstr>
      <vt:lpstr>Tahoma</vt:lpstr>
      <vt:lpstr>Times New Roman</vt:lpstr>
      <vt:lpstr>Times New Roman MT Extra Bold</vt:lpstr>
      <vt:lpstr>Theme31</vt:lpstr>
      <vt:lpstr>“GOD CALLING YET”</vt:lpstr>
      <vt:lpstr>“GOD CALLING YET”</vt:lpstr>
      <vt:lpstr>“GOD CALLING YET”</vt:lpstr>
      <vt:lpstr>“GOD CALLING YET”</vt:lpstr>
      <vt:lpstr>“GOD CALLING YET”</vt:lpstr>
      <vt:lpstr>“GOD CALLING YET”</vt:lpstr>
      <vt:lpstr>“GOD CALLING YET”</vt:lpstr>
      <vt:lpstr>“GOD CALLING YET”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Calling Yet (2)</dc:title>
  <dc:creator>Micky Galloway</dc:creator>
  <cp:lastModifiedBy>Richard Lidh</cp:lastModifiedBy>
  <cp:revision>18</cp:revision>
  <cp:lastPrinted>2020-02-09T00:53:47Z</cp:lastPrinted>
  <dcterms:created xsi:type="dcterms:W3CDTF">2017-01-29T13:49:09Z</dcterms:created>
  <dcterms:modified xsi:type="dcterms:W3CDTF">2020-02-09T00:53:49Z</dcterms:modified>
</cp:coreProperties>
</file>